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5143500" type="screen16x9"/>
  <p:notesSz cx="6858000" cy="9144000"/>
  <p:embeddedFontLst>
    <p:embeddedFont>
      <p:font typeface="EB Garamond ExtraBold" charset="0"/>
      <p:bold r:id="rId36"/>
    </p:embeddedFont>
    <p:embeddedFont>
      <p:font typeface="Public Sans" charset="0"/>
      <p:regular r:id="rId37"/>
    </p:embeddedFont>
    <p:embeddedFont>
      <p:font typeface="EB Garamond" charset="0"/>
      <p:regular r:id="rId38"/>
      <p:bold r:id="rId39"/>
      <p:italic r:id="rId40"/>
      <p:boldItalic r:id="rId41"/>
    </p:embeddedFont>
    <p:embeddedFont>
      <p:font typeface="Calibri" pitchFamily="34" charset="0"/>
      <p:regular r:id="rId42"/>
      <p:bold r:id="rId43"/>
      <p:italic r:id="rId44"/>
      <p:boldItalic r:id="rId45"/>
    </p:embeddedFont>
    <p:embeddedFont>
      <p:font typeface="EB Garamond Medium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0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CDFE8DD-8876-4DAC-8A29-8DA13A1A00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4" d="100"/>
          <a:sy n="124" d="100"/>
        </p:scale>
        <p:origin x="-408" y="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5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7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5756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8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27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29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66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7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68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69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13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8927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28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29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0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1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2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3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4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5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36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37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6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3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14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15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16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772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41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88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3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7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1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34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5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5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1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648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38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72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9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3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0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19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54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0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2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2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0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71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72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3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1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12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23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24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25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16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939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17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8940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1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42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43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44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1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5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46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47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195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40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96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7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98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9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3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3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4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59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60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61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62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63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8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89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0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491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92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93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6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8853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51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197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8854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5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9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3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4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35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36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37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38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34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62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63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64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65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66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2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309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3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734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35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36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37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3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84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85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7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7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45742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7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1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22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23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45824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0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4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1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92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93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4574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3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4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7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18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19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45823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0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77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78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579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0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81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6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07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08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09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10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6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97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98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99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00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1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2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03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4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5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5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56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57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58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9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60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1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2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63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4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5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50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651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652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8653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54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55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56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2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3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44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45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46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3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14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5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16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17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25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26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27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8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55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56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057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058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59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3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30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44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645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46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47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162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29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3145730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30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31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70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71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32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3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4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35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36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237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48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9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86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87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0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1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2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3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4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55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7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7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4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5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9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39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0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0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0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6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77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8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9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80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1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2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83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84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85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3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6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48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9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0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77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51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2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3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54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55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56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57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58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59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82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3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4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5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86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87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8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9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90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91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2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3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94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95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00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01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02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03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204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05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06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07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08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09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0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11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12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9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307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8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45866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67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8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9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70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1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86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9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87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888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889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890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91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92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93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94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5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6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7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98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1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6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2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3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24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25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26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27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28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29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0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1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2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33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78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33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79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80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81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782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83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84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85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86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7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8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9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90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08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86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09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0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11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2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13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14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15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6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7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18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19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20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21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22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871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9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0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41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2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43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44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45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6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7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8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49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50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51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52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7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84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85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4" name="Google Shape;429;p257"/>
              <p:cNvCxnSpPr>
                <a:endCxn id="104899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98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9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6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5" name="Google Shape;433;p257"/>
              <p:cNvCxnSpPr>
                <a:endCxn id="104900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0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1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7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6" name="Google Shape;437;p257"/>
              <p:cNvCxnSpPr>
                <a:endCxn id="1049003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2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3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8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7" name="Google Shape;441;p257"/>
              <p:cNvCxnSpPr>
                <a:endCxn id="1049005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4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5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006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07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08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09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0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1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2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3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4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5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29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50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0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3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5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1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2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1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2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3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2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633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4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5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6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7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8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39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40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41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42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15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7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77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6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8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73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074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75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76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77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10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387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820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1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388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389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90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91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92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04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66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7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8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8869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8870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71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72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73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74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75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5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1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22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23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3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4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5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6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27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28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29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30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31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2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3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4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5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36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53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4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54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55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56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57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58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59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60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61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2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3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4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65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06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7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8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9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0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11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2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3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4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5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6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7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8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19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0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1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2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3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70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1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2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3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4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75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76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77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78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79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0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1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2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3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4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5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6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87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60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1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2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3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4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5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66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67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68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69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70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71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14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5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6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7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8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9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20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21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22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23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24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25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6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7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7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58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59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7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78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1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2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3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9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80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4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5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6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1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82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7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8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9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3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84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0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1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2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73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74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75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76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77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3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54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20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521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2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5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6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57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3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4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8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9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0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5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6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1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2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3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7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8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4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5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6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3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7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8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9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70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71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72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73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74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8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89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90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1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2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3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4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5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6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7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8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9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0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1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2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3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4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5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06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5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75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6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6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6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6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6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6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7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7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79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80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96" name="Google Shape;746;p272"/>
          <p:cNvCxnSpPr>
            <a:stCxn id="104918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81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2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3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4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5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6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7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8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89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0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1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2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3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94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09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10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865" name="Google Shape;765;p273"/>
          <p:cNvCxnSpPr>
            <a:stCxn id="104971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11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2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3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4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5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6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7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8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19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0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1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2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3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24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0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61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9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6" name="Google Shape;785;p274"/>
            <p:cNvCxnSpPr>
              <a:stCxn id="1048962" idx="6"/>
              <a:endCxn id="104896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788;p274"/>
            <p:cNvCxnSpPr>
              <a:stCxn id="1048962" idx="6"/>
              <a:endCxn id="104897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790;p274"/>
            <p:cNvCxnSpPr>
              <a:stCxn id="1048962" idx="6"/>
              <a:endCxn id="104897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792;p274"/>
            <p:cNvCxnSpPr>
              <a:stCxn id="1048962" idx="6"/>
              <a:endCxn id="104898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794;p274"/>
            <p:cNvCxnSpPr>
              <a:stCxn id="1048962" idx="6"/>
              <a:endCxn id="104898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796;p274"/>
            <p:cNvCxnSpPr>
              <a:stCxn id="1048962" idx="6"/>
              <a:endCxn id="104897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798;p274"/>
            <p:cNvCxnSpPr>
              <a:stCxn id="1048962" idx="6"/>
              <a:endCxn id="104896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62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63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64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0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1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3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4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5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6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7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8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9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0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1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2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3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4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85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86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87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88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89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90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91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92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9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9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76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3" name="Google Shape;829;p275"/>
            <p:cNvCxnSpPr>
              <a:stCxn id="1049598" idx="6"/>
              <a:endCxn id="104960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4" name="Google Shape;832;p275"/>
            <p:cNvCxnSpPr>
              <a:stCxn id="1049598" idx="6"/>
              <a:endCxn id="104960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5" name="Google Shape;834;p275"/>
            <p:cNvCxnSpPr>
              <a:stCxn id="1049598" idx="6"/>
              <a:endCxn id="104961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6" name="Google Shape;836;p275"/>
            <p:cNvCxnSpPr>
              <a:stCxn id="1049598" idx="6"/>
              <a:endCxn id="10496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38;p275"/>
            <p:cNvCxnSpPr>
              <a:stCxn id="1049598" idx="6"/>
              <a:endCxn id="104961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40;p275"/>
            <p:cNvCxnSpPr>
              <a:stCxn id="1049598" idx="6"/>
              <a:endCxn id="104961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2;p275"/>
            <p:cNvCxnSpPr>
              <a:stCxn id="1049598" idx="6"/>
              <a:endCxn id="104960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7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598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99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00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1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2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3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4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5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6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7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8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9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0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1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2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3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4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5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6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7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0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21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2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3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4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5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6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7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28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8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79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80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18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9" name="Google Shape;874;p276"/>
            <p:cNvCxnSpPr>
              <a:stCxn id="1049081" idx="6"/>
              <a:endCxn id="104908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77;p276"/>
            <p:cNvCxnSpPr>
              <a:stCxn id="1049081" idx="6"/>
              <a:endCxn id="104908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79;p276"/>
            <p:cNvCxnSpPr>
              <a:stCxn id="1049081" idx="6"/>
              <a:endCxn id="104909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81;p276"/>
            <p:cNvCxnSpPr>
              <a:stCxn id="1049081" idx="6"/>
              <a:endCxn id="104909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883;p276"/>
            <p:cNvCxnSpPr>
              <a:stCxn id="1049081" idx="6"/>
              <a:endCxn id="10490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885;p276"/>
            <p:cNvCxnSpPr>
              <a:stCxn id="1049081" idx="6"/>
              <a:endCxn id="10490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887;p276"/>
            <p:cNvCxnSpPr>
              <a:endCxn id="10490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81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2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82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3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1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84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5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2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7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3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88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9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4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9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1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5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92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3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6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94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5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9096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97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98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99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00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01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02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03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5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7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28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0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18;p277"/>
            <p:cNvCxnSpPr>
              <a:stCxn id="1048829" idx="6"/>
              <a:endCxn id="104883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21;p277"/>
            <p:cNvCxnSpPr>
              <a:stCxn id="1048829" idx="6"/>
              <a:endCxn id="104883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23;p277"/>
            <p:cNvCxnSpPr>
              <a:stCxn id="1048829" idx="6"/>
              <a:endCxn id="104883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25;p277"/>
            <p:cNvCxnSpPr>
              <a:stCxn id="1048829" idx="6"/>
              <a:endCxn id="10488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27;p277"/>
            <p:cNvCxnSpPr>
              <a:stCxn id="1048829" idx="6"/>
              <a:endCxn id="104883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29;p277"/>
            <p:cNvCxnSpPr>
              <a:stCxn id="1048829" idx="6"/>
              <a:endCxn id="104883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31;p277"/>
            <p:cNvCxnSpPr>
              <a:endCxn id="104884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2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1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42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3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1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3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3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3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4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34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5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5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36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7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6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38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9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7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40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1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48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42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3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8844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45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46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47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48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49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0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1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9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4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0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31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26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62;p278"/>
            <p:cNvCxnSpPr>
              <a:stCxn id="1049432" idx="6"/>
              <a:endCxn id="104943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65;p278"/>
            <p:cNvCxnSpPr>
              <a:stCxn id="1049432" idx="6"/>
              <a:endCxn id="104943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67;p278"/>
            <p:cNvCxnSpPr>
              <a:stCxn id="1049432" idx="6"/>
              <a:endCxn id="104944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69;p278"/>
            <p:cNvCxnSpPr>
              <a:stCxn id="1049432" idx="6"/>
              <a:endCxn id="104944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71;p278"/>
            <p:cNvCxnSpPr>
              <a:stCxn id="1049432" idx="6"/>
              <a:endCxn id="104943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73;p278"/>
            <p:cNvCxnSpPr>
              <a:stCxn id="1049432" idx="6"/>
              <a:endCxn id="104943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75;p278"/>
            <p:cNvCxnSpPr>
              <a:endCxn id="104944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2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2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33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4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29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35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6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0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37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8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1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39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0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2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41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2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3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43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4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34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45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6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49447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48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49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0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1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2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3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54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31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5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05;p279"/>
            <p:cNvCxnSpPr>
              <a:stCxn id="1048632" idx="6"/>
              <a:endCxn id="104863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08;p279"/>
            <p:cNvCxnSpPr>
              <a:stCxn id="1048632" idx="6"/>
              <a:endCxn id="104863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10;p279"/>
            <p:cNvCxnSpPr>
              <a:stCxn id="1048632" idx="6"/>
              <a:endCxn id="104863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12;p279"/>
            <p:cNvCxnSpPr>
              <a:stCxn id="1048632" idx="6"/>
              <a:endCxn id="104863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14;p279"/>
            <p:cNvCxnSpPr>
              <a:stCxn id="1048632" idx="6"/>
              <a:endCxn id="1048636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16;p279"/>
            <p:cNvCxnSpPr>
              <a:stCxn id="1048632" idx="6"/>
              <a:endCxn id="104863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18;p279"/>
            <p:cNvCxnSpPr>
              <a:endCxn id="104863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32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3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4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5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6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7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8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9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4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4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66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67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06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33;p280"/>
            <p:cNvCxnSpPr>
              <a:stCxn id="1049368" idx="6"/>
              <a:endCxn id="104936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36;p280"/>
            <p:cNvCxnSpPr>
              <a:stCxn id="1049368" idx="6"/>
              <a:endCxn id="1049370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38;p280"/>
            <p:cNvCxnSpPr>
              <a:stCxn id="1049368" idx="6"/>
              <a:endCxn id="104937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40;p280"/>
            <p:cNvCxnSpPr>
              <a:stCxn id="1049368" idx="6"/>
              <a:endCxn id="104937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42;p280"/>
            <p:cNvCxnSpPr>
              <a:stCxn id="1049368" idx="6"/>
              <a:endCxn id="104937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44;p280"/>
            <p:cNvCxnSpPr>
              <a:stCxn id="1049368" idx="6"/>
              <a:endCxn id="104937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46;p280"/>
            <p:cNvCxnSpPr>
              <a:endCxn id="10493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68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9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0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3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4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5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6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77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78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79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80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81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82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83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3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3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3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61;p281"/>
            <p:cNvCxnSpPr>
              <a:stCxn id="1049240" idx="6"/>
              <a:endCxn id="104924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64;p281"/>
            <p:cNvCxnSpPr>
              <a:stCxn id="1049240" idx="6"/>
              <a:endCxn id="104924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66;p281"/>
            <p:cNvCxnSpPr>
              <a:stCxn id="1049240" idx="6"/>
              <a:endCxn id="104924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68;p281"/>
            <p:cNvCxnSpPr>
              <a:stCxn id="1049240" idx="6"/>
              <a:endCxn id="104924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70;p281"/>
            <p:cNvCxnSpPr>
              <a:stCxn id="1049240" idx="6"/>
              <a:endCxn id="104924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72;p281"/>
            <p:cNvCxnSpPr>
              <a:stCxn id="1049240" idx="6"/>
              <a:endCxn id="104924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74;p281"/>
            <p:cNvCxnSpPr>
              <a:endCxn id="10492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40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1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2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4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5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6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7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8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49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0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1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2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3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4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55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9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6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7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8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59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0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0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6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05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6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7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8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09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0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1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2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13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14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15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16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17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18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19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20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21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922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1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1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0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1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2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18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19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0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3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1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2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3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4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5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7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8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9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30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31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32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33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299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0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1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4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5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6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3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7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8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4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5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0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1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2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3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4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5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8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9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6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7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8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49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50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51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52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053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9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40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3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54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5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1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2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4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6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7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4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5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5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6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8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9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7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8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6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9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0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1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53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54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55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56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462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3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7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8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9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0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1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2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7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8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3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4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5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9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6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7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8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9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0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1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2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73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74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75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76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23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24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33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334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5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5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7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6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7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8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9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0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8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9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3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0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41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4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5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6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7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38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39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40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342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43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4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1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2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3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5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6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6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7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8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7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8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9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9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0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0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1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2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51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2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3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4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5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5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5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16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7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68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92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93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4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9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0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5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5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6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2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3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4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7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8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5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7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9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0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8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9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0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1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2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1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2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3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4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85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86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87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88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503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504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5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9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0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1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6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7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8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9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8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9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0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2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3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1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2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3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4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05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06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07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708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4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665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3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214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215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66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7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8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9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0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216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71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2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3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4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5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217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7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0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0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1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6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87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80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50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51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8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0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0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02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2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4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65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56;p220"/>
          <p:cNvPicPr preferRelativeResize="0"/>
          <p:nvPr/>
        </p:nvPicPr>
        <p:blipFill rotWithShape="1">
          <a:blip r:embed="rId2"/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8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9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00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01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02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92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27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4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28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29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30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0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1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04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05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06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07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1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82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3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25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4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26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27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28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899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3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00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01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02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9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50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51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7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9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91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0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1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2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3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2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4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6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7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18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7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8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9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2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40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1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2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3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23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44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5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6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7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48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6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7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67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8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9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56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70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1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2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3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5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74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5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6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7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78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3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303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4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5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66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4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22" name="Google Shape;1612;p301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899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3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8996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3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4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9" name="Google Shape;1621;p302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5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06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43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07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832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08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9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0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0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11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12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513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8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9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1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0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51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2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57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58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59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60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661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4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2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8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79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80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281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9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2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19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20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721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2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84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85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386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097265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60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1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862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097201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4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86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5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6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97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498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5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8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1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3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4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2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43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9219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0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1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2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3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4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5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6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7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228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229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vdeepak/ui-food-delivery-website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undark14/ui-food-delivery-website.gi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Food Delivery Website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2"/>
          <p:cNvSpPr txBox="1"/>
          <p:nvPr/>
        </p:nvSpPr>
        <p:spPr>
          <a:xfrm>
            <a:off x="364330" y="154960"/>
            <a:ext cx="8722519" cy="4892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u="sng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Style.css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body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font-family: 'Public Sans', sans-serif;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fixed;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:#202523;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0.9;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.header::before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('navback.jpg') no-repeat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2"/>
          <p:cNvSpPr txBox="1"/>
          <p:nvPr/>
        </p:nvSpPr>
        <p:spPr>
          <a:xfrm>
            <a:off x="371474" y="145762"/>
            <a:ext cx="8772525" cy="466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content: "";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absolute;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top: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left: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100%;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 700px;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z-index: -1;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0.8;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 10px;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extBox 2"/>
          <p:cNvSpPr txBox="1"/>
          <p:nvPr/>
        </p:nvSpPr>
        <p:spPr>
          <a:xfrm>
            <a:off x="400048" y="139750"/>
            <a:ext cx="8679657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 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53px;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1.3rem;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list-style: none;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(255, 255, 255);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none;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Box 2"/>
          <p:cNvSpPr txBox="1"/>
          <p:nvPr/>
        </p:nvSpPr>
        <p:spPr>
          <a:xfrm>
            <a:off x="521494" y="230714"/>
            <a:ext cx="8686800" cy="443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a:hover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underline;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(min-width:100px) and (max-width:447px)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60px;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block;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auto;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2"/>
          <p:cNvSpPr txBox="1"/>
          <p:nvPr/>
        </p:nvSpPr>
        <p:spPr>
          <a:xfrm>
            <a:off x="378619" y="-56167"/>
            <a:ext cx="8765381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margin-left: 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Box 2"/>
          <p:cNvSpPr txBox="1"/>
          <p:nvPr/>
        </p:nvSpPr>
        <p:spPr>
          <a:xfrm>
            <a:off x="314325" y="344448"/>
            <a:ext cx="8772525" cy="3977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h1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5px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5px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9px black;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animation-name:title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animation-duration: 1s;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animation-iteration-count: 1;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animation-fill-mode: forwards;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@keyframes title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from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extBox 2"/>
          <p:cNvSpPr txBox="1"/>
          <p:nvPr/>
        </p:nvSpPr>
        <p:spPr>
          <a:xfrm>
            <a:off x="364331" y="167551"/>
            <a:ext cx="8701087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h2{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font-size:1.5rem;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3px 2px 3px black;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.button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black;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"/>
          <p:cNvSpPr txBox="1"/>
          <p:nvPr/>
        </p:nvSpPr>
        <p:spPr>
          <a:xfrm>
            <a:off x="464344" y="266998"/>
            <a:ext cx="6393656" cy="435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padding-bottom:46px;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h2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display:block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margin-top:25px;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margin-bottom:5px;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Box 2"/>
          <p:cNvSpPr txBox="1"/>
          <p:nvPr/>
        </p:nvSpPr>
        <p:spPr>
          <a:xfrm>
            <a:off x="400050" y="192733"/>
            <a:ext cx="8743950" cy="512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font-size:0.9rem;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font-weight:600;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(238, 10, 10);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 2px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(0, 0, 0);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border-radius:20px;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transition-property: all;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transition-duration: 1s;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button:hover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transform:scale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(1.1);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/Main/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2"/>
          <p:cNvSpPr txBox="1"/>
          <p:nvPr/>
        </p:nvSpPr>
        <p:spPr>
          <a:xfrm>
            <a:off x="471488" y="180916"/>
            <a:ext cx="8672512" cy="5120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box-shadow:2px 5px 10px grey;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width:400px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height:600px;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red;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border-radius:40px;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 h3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Food </a:t>
            </a:r>
            <a:r>
              <a:rPr lang="en-IN" sz="1830" dirty="0" err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Devlivery</a:t>
            </a:r>
            <a:r>
              <a:rPr lang="en-IN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Website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19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2097155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66160" y="636387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4304" name="Google Shape;1842;p210"/>
          <p:cNvGraphicFramePr/>
          <p:nvPr/>
        </p:nvGraphicFramePr>
        <p:xfrm>
          <a:off x="144700" y="2110500"/>
          <a:ext cx="4250934" cy="25906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27779"/>
                <a:gridCol w="1714271"/>
                <a:gridCol w="808884"/>
              </a:tblGrid>
              <a:tr h="3935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827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RANJITH V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A8_13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84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DEEPAKRAJAN R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8_13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5959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822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MOHAMMED JAMALUDDIN S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8_13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844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SUNDAR K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sz="1400" u="none" strike="noStrike" cap="none" dirty="0">
                          <a:solidFill>
                            <a:schemeClr val="tx2"/>
                          </a:solidFill>
                        </a:rPr>
                        <a:t>8_13</a:t>
                      </a:r>
                      <a:endParaRPr lang="zh-CN" altLang="en-US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2"/>
          <p:cNvSpPr txBox="1"/>
          <p:nvPr/>
        </p:nvSpPr>
        <p:spPr>
          <a:xfrm>
            <a:off x="442912" y="261760"/>
            <a:ext cx="8701087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#btn1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#btn2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#btn3{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width:100px;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/Contact Us/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('contact.jpg') no-repeat top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450056" y="203478"/>
            <a:ext cx="8693944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margin-bottom:20px;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h2{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font-size:2rem;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black;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h3{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10px black;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font-size:1.8rem;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2"/>
          <p:cNvSpPr txBox="1"/>
          <p:nvPr/>
        </p:nvSpPr>
        <p:spPr>
          <a:xfrm>
            <a:off x="435768" y="166629"/>
            <a:ext cx="8708231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 div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font-size:1.3rem;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width:78px;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2"/>
          <p:cNvSpPr txBox="1"/>
          <p:nvPr/>
        </p:nvSpPr>
        <p:spPr>
          <a:xfrm>
            <a:off x="428625" y="198032"/>
            <a:ext cx="8643938" cy="443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black;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h3{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padding-top:15px;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#aboutf{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2"/>
          <p:cNvSpPr txBox="1"/>
          <p:nvPr/>
        </p:nvSpPr>
        <p:spPr>
          <a:xfrm>
            <a:off x="414338" y="176184"/>
            <a:ext cx="8665368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margin:10px;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 i{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#insta:hover{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(213, 28, 142);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#twitter:hover{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(25, 25, 203);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#facebook:hover{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(11, 93, 182);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#whatsapp:hover{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(30, 213, 30);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2"/>
          <p:cNvSpPr txBox="1"/>
          <p:nvPr/>
        </p:nvSpPr>
        <p:spPr>
          <a:xfrm>
            <a:off x="428624" y="137488"/>
            <a:ext cx="8715375" cy="466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/About Us/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#aboutpage{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h2{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p{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margin-top:60px;</a:t>
            </a:r>
          </a:p>
          <a:p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2"/>
          <p:cNvSpPr txBox="1"/>
          <p:nvPr/>
        </p:nvSpPr>
        <p:spPr>
          <a:xfrm>
            <a:off x="471486" y="247472"/>
            <a:ext cx="8493919" cy="2936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4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(min-width:384px) and (max-width:456px){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margin-top:90px;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(max-width:384px){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margin-top:100px;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4005" cy="51935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5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&lt;!DOCTYPE html&gt;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&lt;html lang="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en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&lt;head&gt;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charset="UTF-8"&gt;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http-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equiv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="X-UA-Compatible" content="IE=edge"&gt;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&lt;meta name="viewport" content="width=device-width, initial-scale=1.0"&gt;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&lt;title&gt;Fastest Delivery&lt;/title&gt;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="style.css"&gt;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preconnect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="https://fonts.googleapis.com"&gt;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preconnect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="https://fonts.gstatic.com"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crossorigin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="https://fonts.googleapis.com/css2?family=Public+Sans:wght@300&amp;display=swap"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  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="icon"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="foodie.png" type="image/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png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/gif"&gt;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  &lt;link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rel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="stylesheet" 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href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="https://cdn.jsdelivr.net/</a:t>
            </a:r>
            <a:r>
              <a:rPr lang="en-IN" sz="1500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npm</a:t>
            </a: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/bootstrapicons@1.10.3/font/bootstrap-icons.css"&gt;</a:t>
            </a: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&lt;/head&gt;</a:t>
            </a:r>
            <a:endParaRPr sz="1500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048592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865455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93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SOURCE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Main.html</a:t>
            </a:r>
            <a:endParaRPr sz="1800" u="sng" dirty="0">
              <a:solidFill>
                <a:srgbClr val="0B5394"/>
              </a:solidFill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827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7"/>
            <a:ext cx="914400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25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spAutoFit/>
            <a:scene3d>
              <a:camera prst="orthographicFront"/>
              <a:lightRig rig="threePt" dir="t"/>
            </a:scene3d>
          </a:bodyPr>
          <a:lstStyle/>
          <a:p>
            <a:pPr marL="0" lvl="0" indent="0"/>
            <a:r>
              <a:rPr lang="en-IN" b="0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https://github.com/rvdeepak/ui-food-delivery-website.git</a:t>
            </a:r>
            <a:endParaRPr b="0" dirty="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4"/>
          <p:cNvSpPr txBox="1"/>
          <p:nvPr/>
        </p:nvSpPr>
        <p:spPr>
          <a:xfrm>
            <a:off x="394010" y="71437"/>
            <a:ext cx="8749990" cy="4892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&lt;body&gt;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&lt;div class="header"&gt;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class="navigation"&gt;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&lt;nav&gt;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="foodie.png" id="logo" alt="error loading image"&gt;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class="navbar"&gt;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="#"&gt;Home&lt;/a&gt;&lt;/li&gt;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="about.html"&gt;About&lt;/a&gt;&lt;/li&gt;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="#Services"&gt;Services&lt;/a&gt;&lt;/li&gt;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</a:t>
            </a:r>
            <a:r>
              <a:rPr lang="en-IN" sz="1500" dirty="0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cus</a:t>
            </a:r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"&gt;Contact Us&lt;/a&gt;&lt;/li&gt;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&lt;/nav&gt;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class="title"&gt;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&lt;h1&gt;WELCOME TO FOODIE!&lt;/h1&gt;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&lt;h2&gt;The Fastest Food Delivery Service in India.&lt;/h2&gt;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&lt;h3 class="button"&gt;ORDER NOW&lt;/h3&gt;&lt;/div&gt;</a:t>
            </a:r>
          </a:p>
          <a:p>
            <a:endParaRPr lang="en-IN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Box 2"/>
          <p:cNvSpPr txBox="1"/>
          <p:nvPr/>
        </p:nvSpPr>
        <p:spPr>
          <a:xfrm>
            <a:off x="350044" y="132398"/>
            <a:ext cx="8793955" cy="443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rgbClr val="2D0F79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id="Services"&gt;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&lt;h2&gt;Services&lt;/h2&gt;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="pizza.jpg" alt="error loading image"&gt;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&lt;h3&gt;Fast Foods&lt;/h3&gt;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You can now get delivery from your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favorite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fast food restaurants with ease.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If you’re wondering how all this works, keep reading. This article will walk you through everything you need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know about fast food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delivery,including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what kind of fast food you can get delivered, where fast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food delivery is available, and how to make it all happen.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id="btn1"&gt;ORDER NOW&lt;/h3&gt;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="veg.jpg" alt="error loading image"&gt;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&lt;h3&gt;Fresh Vegetables&lt;/h3&gt;</a:t>
            </a:r>
          </a:p>
          <a:p>
            <a:endParaRPr lang="en-IN" sz="1500" dirty="0">
              <a:solidFill>
                <a:srgbClr val="2D0F79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Box 2"/>
          <p:cNvSpPr txBox="1"/>
          <p:nvPr/>
        </p:nvSpPr>
        <p:spPr>
          <a:xfrm>
            <a:off x="378619" y="236369"/>
            <a:ext cx="8765381" cy="48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Like other grocery delivery services, produce delivery services ship food straight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your door. But unlike some other services, they typically limit their offerings to fresh vegetables. 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These services are a great way to save money on fresh food, try new and seasonal produce,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and save time on grocery shopping.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id="btn2"&gt;ORDER NOW&lt;/h3&gt;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&lt;/main&gt;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&lt;h2&gt;Contact Us&lt;/h2&gt;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&lt;form action="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backend.php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We are always ready to help you!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type="text"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myname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placeholder="Name"&gt;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400050" y="230923"/>
            <a:ext cx="8686800" cy="466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type="email"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myemail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placeholder="foodie@gmail.com"&gt;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number"class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mycontact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placeholder="Contact Number"&gt;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type="submit"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value="Submit"&gt;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type="reset"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value="Reset"&gt;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&lt;/form&gt;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&lt;footer&gt;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&lt;h3&gt;&amp;copy; Foodie | All Rights Reserved&lt;/h3&gt;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instagram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id="twitter" class="bi bi-twitter"&gt;&lt;/i&gt;&lt;i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"&gt;&lt;/i&gt;&lt;/p&gt;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&lt;/footer&gt;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&lt;/body&gt;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Box 2"/>
          <p:cNvSpPr txBox="1"/>
          <p:nvPr/>
        </p:nvSpPr>
        <p:spPr>
          <a:xfrm>
            <a:off x="428625" y="37267"/>
            <a:ext cx="8715375" cy="534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u="sng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About.html</a:t>
            </a:r>
          </a:p>
          <a:p>
            <a:endParaRPr lang="en-IN" sz="1500" dirty="0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&lt;!DOCTYPE html&gt;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&lt;html lang="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&lt;head&gt;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charset="UTF-8"&gt;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http-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equiv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="X-UA-Compatible" content="IE=edge"&gt;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name="viewport" content="width=device-width, initial-scale=1.0"&gt;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&lt;title&gt;Fastest Delivery&lt;/title&gt;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="style.css"&gt;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="https://fonts.gstatic.com"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crossorigin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="https://fonts.googleapis.com/css2?family=Public+Sans:wght@300&amp;display=swap"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="icon"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type="image/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png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/gif"&gt;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="https://cdn.jsdelivr.net/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/bootstrap-icons@1.10.3/font/bootstrap-icons.css"&gt;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&lt;script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="https://cdn.tailwindcss.com"&gt;&lt;/script&gt;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&lt;/head&gt;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&lt;body&gt;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class="head"&gt;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class="navigation"&gt;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&lt;nav&gt;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2"/>
          <p:cNvSpPr txBox="1"/>
          <p:nvPr/>
        </p:nvSpPr>
        <p:spPr>
          <a:xfrm>
            <a:off x="400050" y="291465"/>
            <a:ext cx="8743950" cy="283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id="logo" alt="error loading image"&gt;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class="navbar"&gt;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="index.html"&gt;Home&lt;/a&gt;&lt;/li&gt;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="#"&gt;About&lt;/a&gt;&lt;/li&gt;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index.html#Services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"&gt;Services&lt;/a&gt;&lt;/li&gt;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lang="en-IN" sz="1500" dirty="0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index.html#cus</a:t>
            </a:r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"&gt;Contact Us&lt;/a&gt;&lt;/li&gt;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&lt;/nav&gt;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lang="en-IN" sz="1500" dirty="0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1871</Words>
  <Application>Microsoft Office PowerPoint</Application>
  <PresentationFormat>On-screen Show (16:9)</PresentationFormat>
  <Paragraphs>472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EB Garamond ExtraBold</vt:lpstr>
      <vt:lpstr>Public Sans</vt:lpstr>
      <vt:lpstr>EB Garamond</vt:lpstr>
      <vt:lpstr>Calibri</vt:lpstr>
      <vt:lpstr>EB Garamond Medium</vt:lpstr>
      <vt:lpstr>Noto Sans Symbols</vt:lpstr>
      <vt:lpstr>Simple Light</vt:lpstr>
      <vt:lpstr>PowerPoint Presentation</vt:lpstr>
      <vt:lpstr>Food Devlivery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3IT202</cp:lastModifiedBy>
  <cp:revision>2</cp:revision>
  <dcterms:created xsi:type="dcterms:W3CDTF">2023-04-10T16:50:00Z</dcterms:created>
  <dcterms:modified xsi:type="dcterms:W3CDTF">2023-04-11T02:46:51Z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0011420d723a40279ea27e57d560cd02</vt:lpwstr>
  </property>
  <property fmtid="{D5CDD505-2E9C-101B-9397-08002B2CF9AE}" pid="3" name="KSOProductBuildVer">
    <vt:lpwstr>1033-11.2.0.11516</vt:lpwstr>
  </property>
</Properties>
</file>